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8548F-4066-084C-81DE-DD7A5F8F3E2D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B6D4-5CD5-5448-B818-7A569217DA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334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8548F-4066-084C-81DE-DD7A5F8F3E2D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B6D4-5CD5-5448-B818-7A569217DA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8347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8548F-4066-084C-81DE-DD7A5F8F3E2D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B6D4-5CD5-5448-B818-7A569217DA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535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8548F-4066-084C-81DE-DD7A5F8F3E2D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B6D4-5CD5-5448-B818-7A569217DA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01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8548F-4066-084C-81DE-DD7A5F8F3E2D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B6D4-5CD5-5448-B818-7A569217DA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712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8548F-4066-084C-81DE-DD7A5F8F3E2D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B6D4-5CD5-5448-B818-7A569217DA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8349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8548F-4066-084C-81DE-DD7A5F8F3E2D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B6D4-5CD5-5448-B818-7A569217DA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6741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8548F-4066-084C-81DE-DD7A5F8F3E2D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B6D4-5CD5-5448-B818-7A569217DA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929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8548F-4066-084C-81DE-DD7A5F8F3E2D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B6D4-5CD5-5448-B818-7A569217DA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394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8548F-4066-084C-81DE-DD7A5F8F3E2D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B6D4-5CD5-5448-B818-7A569217DA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497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8548F-4066-084C-81DE-DD7A5F8F3E2D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B6D4-5CD5-5448-B818-7A569217DA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819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8548F-4066-084C-81DE-DD7A5F8F3E2D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0B6D4-5CD5-5448-B818-7A569217DA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39687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393" y="362174"/>
            <a:ext cx="8697853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Arial Black"/>
                <a:cs typeface="Arial Black"/>
              </a:rPr>
              <a:t>Picture Talk </a:t>
            </a:r>
            <a:endParaRPr lang="en-US" sz="7200" dirty="0">
              <a:latin typeface="Arial Black"/>
              <a:cs typeface="Arial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393" y="1945076"/>
            <a:ext cx="8447649" cy="3303347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Using pictures to make </a:t>
            </a:r>
            <a:r>
              <a:rPr lang="en-US" sz="4000" b="1" dirty="0">
                <a:solidFill>
                  <a:schemeClr val="tx1"/>
                </a:solidFill>
              </a:rPr>
              <a:t>c</a:t>
            </a:r>
            <a:r>
              <a:rPr lang="en-US" sz="4000" b="1" dirty="0" smtClean="0">
                <a:solidFill>
                  <a:schemeClr val="tx1"/>
                </a:solidFill>
              </a:rPr>
              <a:t>laims: </a:t>
            </a:r>
            <a:r>
              <a:rPr lang="en-US" sz="4000" dirty="0" smtClean="0">
                <a:solidFill>
                  <a:schemeClr val="tx1"/>
                </a:solidFill>
              </a:rPr>
              <a:t>what conclusions can you draw from the picture?  What evidence in the picture supports these conclusions?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33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Picture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97278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Claim: Super Bowl Champion Celebrating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Claims made for the picture WITH background knowledge:</a:t>
            </a:r>
          </a:p>
          <a:p>
            <a:endParaRPr lang="en-US" dirty="0"/>
          </a:p>
          <a:p>
            <a:r>
              <a:rPr lang="en-US" dirty="0" smtClean="0"/>
              <a:t>Tom Brady</a:t>
            </a:r>
          </a:p>
          <a:p>
            <a:r>
              <a:rPr lang="en-US" dirty="0" smtClean="0"/>
              <a:t>2015 Super Bowl victory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301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Claims NOT supported by the picture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Football is a dangerous sport.</a:t>
            </a:r>
          </a:p>
          <a:p>
            <a:endParaRPr lang="en-US" dirty="0"/>
          </a:p>
          <a:p>
            <a:r>
              <a:rPr lang="en-US" dirty="0" smtClean="0"/>
              <a:t>Sports are too competitive.</a:t>
            </a:r>
          </a:p>
          <a:p>
            <a:endParaRPr lang="en-US" dirty="0"/>
          </a:p>
          <a:p>
            <a:r>
              <a:rPr lang="en-US" dirty="0" smtClean="0"/>
              <a:t>The Green Bay Packers should have went to the Super Bowl.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84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10" y="192899"/>
            <a:ext cx="8714062" cy="609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709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69" y="245511"/>
            <a:ext cx="8537079" cy="636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745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096" y="176825"/>
            <a:ext cx="6737197" cy="652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843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1792"/>
            <a:ext cx="8872479" cy="632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986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point of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Helps us to make claims and back them up with evidence</a:t>
            </a:r>
          </a:p>
          <a:p>
            <a:r>
              <a:rPr lang="en-US" dirty="0" smtClean="0"/>
              <a:t>Helps to prepare you for making inferences when READING </a:t>
            </a:r>
          </a:p>
          <a:p>
            <a:r>
              <a:rPr lang="en-US" dirty="0" smtClean="0"/>
              <a:t>Take a closer look at the time periods we have been talking about </a:t>
            </a:r>
          </a:p>
          <a:p>
            <a:pPr lvl="1"/>
            <a:r>
              <a:rPr lang="en-US" dirty="0" smtClean="0"/>
              <a:t>1930s (I Know Why the Caged Bird Sings)</a:t>
            </a:r>
          </a:p>
          <a:p>
            <a:pPr lvl="1"/>
            <a:r>
              <a:rPr lang="en-US" dirty="0" smtClean="0"/>
              <a:t>1950s-60s (MLK Jr.)</a:t>
            </a:r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96510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133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Picture Talk </vt:lpstr>
      <vt:lpstr>Sample Picture </vt:lpstr>
      <vt:lpstr>Claim: Super Bowl Champion Celebrating </vt:lpstr>
      <vt:lpstr>Claims NOT supported by the picture </vt:lpstr>
      <vt:lpstr>Slide 5</vt:lpstr>
      <vt:lpstr>Slide 6</vt:lpstr>
      <vt:lpstr>Slide 7</vt:lpstr>
      <vt:lpstr>Slide 8</vt:lpstr>
      <vt:lpstr>What is the point of this?</vt:lpstr>
    </vt:vector>
  </TitlesOfParts>
  <Company>St. Norbert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Picture Talk</dc:title>
  <dc:creator>Lydia Hujet</dc:creator>
  <cp:lastModifiedBy>skaminski</cp:lastModifiedBy>
  <cp:revision>4</cp:revision>
  <dcterms:created xsi:type="dcterms:W3CDTF">2015-03-11T00:43:14Z</dcterms:created>
  <dcterms:modified xsi:type="dcterms:W3CDTF">2015-03-11T18:20:45Z</dcterms:modified>
</cp:coreProperties>
</file>